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0"/>
            <a:ext cx="8929718" cy="24288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№6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дәріс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Математикалық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картография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Математикалық картография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пәні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мазмүны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285992"/>
            <a:ext cx="8429652" cy="378621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Математикалық картографияның жалпы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картографиялық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проекция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теория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сұрақтарын жобалау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 практикада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картаның математикалық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элементтерін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 болып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6435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Математикалық картографиямен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ғылыми және практикалықесептерді шешеді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картографиялық проекциалардың жалпы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теориясын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жаңа картографиялық проекциалардын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ізденіс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әдістерін жобалау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жаңа проекциаларды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құру және нақты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картографиялау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мақсаттарына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проекцияларды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картаның математикалық негізіне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қатысты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автоматизация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мен рационализация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процесстер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әдістерін жобалау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математикалық негіз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элементтерін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олардың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картографиялық проекциялармен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байланысын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6) картометрия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картографиялық бейнелерді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трансформациялау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сұрақтарының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ізденісі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олардың картографиялық проекциялармен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құруда картографиялық проекцияларға жүгінеді, яғни беттің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жазықтықта бейнеленуі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Мұндай бейнелеудің негізіне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географиялық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координата</a:t>
            </a: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жүйесінің сызықтары қажет.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Бейнеленетің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бет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бөліктерінде жасанды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созылатын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секілді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басқа бөліктерінде қысылады яғни бейнелер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бұрмаланады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Картографияланатың бетті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шарға 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осьтің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айналымымен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сәйкес келетің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эллипсоид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айналымын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қабылдайды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Бұл фигуралардың жазықтықта жайылуы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мүмкін емес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сондықтан картаны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құруда картографиялық проекцияларға жүгінеді.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Картографиялық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проекция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эллипсоидтың 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шар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бетінің жазықтықта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бейнеленуін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https://img-fotki.yandex.ru/get/15505/66446419.5/0_fb7b5_da99745b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 t="9765" r="54429" b="63868"/>
          <a:stretch>
            <a:fillRect/>
          </a:stretch>
        </p:blipFill>
        <p:spPr bwMode="auto">
          <a:xfrm>
            <a:off x="-1" y="1571636"/>
            <a:ext cx="9003711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7" name="AutoShape 5" descr="https://otvet.imgsmail.ru/download/bdd91912f9b095079e7cadfcbb362c45_i-29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ds02.infourok.ru/uploads/ex/05b1/00059778-aaff83e8/1/img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ds02.infourok.ru/uploads/ex/05b1/00059778-aaff83e8/1/img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ds02.infourok.ru/uploads/ex/05b1/00059778-aaff83e8/1/img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 t="8789" r="29722" b="11132"/>
          <a:stretch>
            <a:fillRect/>
          </a:stretch>
        </p:blipFill>
        <p:spPr bwMode="auto">
          <a:xfrm>
            <a:off x="0" y="0"/>
            <a:ext cx="914400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https://thumbs.dreamstime.com/x/globe-grid-overlay-952617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 t="7812" r="70351" b="39453"/>
          <a:stretch>
            <a:fillRect/>
          </a:stretch>
        </p:blipFill>
        <p:spPr bwMode="auto">
          <a:xfrm>
            <a:off x="1071570" y="-1"/>
            <a:ext cx="6858016" cy="685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https://myslide.ru/documents_3/d20176b94946d016bd1b95ed3c4922a3/img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 l="1647" t="10742" r="43448" b="14062"/>
          <a:stretch>
            <a:fillRect/>
          </a:stretch>
        </p:blipFill>
        <p:spPr bwMode="auto">
          <a:xfrm>
            <a:off x="214314" y="-1"/>
            <a:ext cx="8643966" cy="665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t="7812" r="61018" b="15039"/>
          <a:stretch>
            <a:fillRect/>
          </a:stretch>
        </p:blipFill>
        <p:spPr bwMode="auto">
          <a:xfrm>
            <a:off x="1285884" y="0"/>
            <a:ext cx="6072198" cy="675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Географиялық картаның математикалық негіз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элементтеріне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карта масштабы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астрономо–геодезиялық негіз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меридиан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параллельдерден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және басқа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координаталық торабтардан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тұратын картографиялық проекциялар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карта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компановкасы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карта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рамкасы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разграфка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номенклатура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23060" t="19531" r="19839" b="25781"/>
          <a:stretch>
            <a:fillRect/>
          </a:stretch>
        </p:blipFill>
        <p:spPr bwMode="auto">
          <a:xfrm>
            <a:off x="0" y="642942"/>
            <a:ext cx="9021554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30198" t="11719" r="27525" b="14062"/>
          <a:stretch>
            <a:fillRect/>
          </a:stretch>
        </p:blipFill>
        <p:spPr bwMode="auto">
          <a:xfrm>
            <a:off x="1000132" y="-1"/>
            <a:ext cx="6929454" cy="683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oplib.ru/image.php?way=oplib/baza14/1863077997032.files/image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94" y="0"/>
            <a:ext cx="6858016" cy="6823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ok-t.ru/studopediaru/baza12/148658790274.files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7563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 descr="https://im0-tub-kz.yandex.net/i?id=b81e0148ee9388aae1b84896b4745d25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print"/>
          <a:srcRect l="17569" t="10742" r="39056" b="23828"/>
          <a:stretch>
            <a:fillRect/>
          </a:stretch>
        </p:blipFill>
        <p:spPr bwMode="auto">
          <a:xfrm>
            <a:off x="785818" y="111229"/>
            <a:ext cx="7786710" cy="6603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900igr.net/up/datas/209546/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220</Words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№6 дәріс. Математикалық картография Математикалық картография пәні, мақсаты мен мазмүны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№6 дәріс. Математикалық картография Математикалық картография пәні, мақсаты мен мазмүны</dc:title>
  <cp:lastModifiedBy>Baitakh</cp:lastModifiedBy>
  <cp:revision>6</cp:revision>
  <dcterms:modified xsi:type="dcterms:W3CDTF">2018-03-01T06:01:21Z</dcterms:modified>
</cp:coreProperties>
</file>